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4" r:id="rId1"/>
  </p:sldMasterIdLst>
  <p:notesMasterIdLst>
    <p:notesMasterId r:id="rId10"/>
  </p:notesMasterIdLst>
  <p:handoutMasterIdLst>
    <p:handoutMasterId r:id="rId11"/>
  </p:handoutMasterIdLst>
  <p:sldIdLst>
    <p:sldId id="295" r:id="rId2"/>
    <p:sldId id="290" r:id="rId3"/>
    <p:sldId id="292" r:id="rId4"/>
    <p:sldId id="294" r:id="rId5"/>
    <p:sldId id="291" r:id="rId6"/>
    <p:sldId id="296" r:id="rId7"/>
    <p:sldId id="297" r:id="rId8"/>
    <p:sldId id="298" r:id="rId9"/>
  </p:sldIdLst>
  <p:sldSz cx="12192000" cy="6858000"/>
  <p:notesSz cx="6858000" cy="9144000"/>
  <p:defaultTextStyle>
    <a:defPPr rtl="0"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92C48"/>
    <a:srgbClr val="2C2D39"/>
    <a:srgbClr val="242630"/>
    <a:srgbClr val="2A1F43"/>
    <a:srgbClr val="0C1B43"/>
    <a:srgbClr val="000000"/>
    <a:srgbClr val="1D2225"/>
    <a:srgbClr val="F8F8F8"/>
    <a:srgbClr val="363C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0582" autoAdjust="0"/>
  </p:normalViewPr>
  <p:slideViewPr>
    <p:cSldViewPr snapToGrid="0" snapToObjects="1">
      <p:cViewPr varScale="1">
        <p:scale>
          <a:sx n="86" d="100"/>
          <a:sy n="86" d="100"/>
        </p:scale>
        <p:origin x="562" y="139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20" d="100"/>
          <a:sy n="120" d="100"/>
        </p:scale>
        <p:origin x="504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8D5A2E05-2C6E-484E-9BB1-366C90717B9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2043844-B7FE-EC43-89AA-8831B859F94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F8485239-683C-4FE1-BE0E-3F1DA0FD34D6}" type="datetime1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2021/3/18</a:t>
            </a:fld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FAC2EDC-03FB-D147-9BAA-37FCFF988C7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98E195D-E935-D746-A5D1-61E2EBF7EF6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F57D167-9BB5-2048-9DDA-7DF8E5D94DC9}" type="slidenum">
              <a:rPr 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‹#›</a:t>
            </a:fld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77512132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6FD5A201-0B0D-4CCB-9C28-D2F53C468246}" type="datetime1">
              <a:rPr lang="zh-CN" altLang="en-US" smtClean="0"/>
              <a:pPr/>
              <a:t>2021/3/18</a:t>
            </a:fld>
            <a:endParaRPr 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 noProof="0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cn" noProof="0" dirty="0"/>
              <a:t>单击此处编辑母版文本样式</a:t>
            </a:r>
          </a:p>
          <a:p>
            <a:pPr lvl="1" rtl="0"/>
            <a:r>
              <a:rPr lang="zh-cn" noProof="0" dirty="0"/>
              <a:t>第二级</a:t>
            </a:r>
          </a:p>
          <a:p>
            <a:pPr lvl="2" rtl="0"/>
            <a:r>
              <a:rPr lang="zh-cn" noProof="0" dirty="0"/>
              <a:t>第三级</a:t>
            </a:r>
          </a:p>
          <a:p>
            <a:pPr lvl="3" rtl="0"/>
            <a:r>
              <a:rPr lang="zh-cn" noProof="0" dirty="0"/>
              <a:t>第四级</a:t>
            </a:r>
          </a:p>
          <a:p>
            <a:pPr lvl="4" rtl="0"/>
            <a:r>
              <a:rPr lang="zh-cn" noProof="0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DB303FA8-A3F3-7640-B13D-36C73B3E558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0178569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E797367-9728-4DEF-9286-096514DA0581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473086D0-30B4-4B2E-BB0E-B872D37022FE}" type="datetime1">
              <a:rPr lang="zh-CN" altLang="en-US" smtClean="0"/>
              <a:t>2021/3/18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51242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2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76C438B-4501-49BF-9DDA-1D9915FBCF1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2575154-DCFD-4CC3-B1DE-B4709CD453D6}" type="datetime1">
              <a:rPr lang="zh-CN" altLang="en-US" smtClean="0"/>
              <a:t>2021/3/18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59887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3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5299E00-30EE-46DF-9627-F9A31B470E7E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3F7DB64-A14B-43DC-9F7C-ACEEE663AFB4}" type="datetime1">
              <a:rPr lang="zh-CN" altLang="en-US" smtClean="0"/>
              <a:t>2021/3/18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70092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4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111F88A-A534-4174-9FBC-575D03BE6232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DA10F5A-E85F-49AB-A416-2A14DBFCA186}" type="datetime1">
              <a:rPr lang="zh-CN" altLang="en-US" smtClean="0"/>
              <a:t>2021/3/18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4032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5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5D41475-C50A-48A9-80AB-0C1349B4636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5B18847-4CD3-49FE-BA07-350C86E2617A}" type="datetime1">
              <a:rPr lang="zh-CN" altLang="en-US" smtClean="0"/>
              <a:t>2021/3/18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88675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6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7B4C966-4E3F-438B-81D6-37AEA90695D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47321764-647E-4CC4-9385-D06ED31C78CC}" type="datetime1">
              <a:rPr lang="zh-CN" altLang="en-US" smtClean="0"/>
              <a:t>2021/3/18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56567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图片占位符 20">
            <a:extLst>
              <a:ext uri="{FF2B5EF4-FFF2-40B4-BE49-F238E27FC236}">
                <a16:creationId xmlns:a16="http://schemas.microsoft.com/office/drawing/2014/main" id="{62CB9073-1A97-EF48-93BC-E626B884D79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9249" y="-4352"/>
            <a:ext cx="12201250" cy="6862352"/>
          </a:xfrm>
          <a:custGeom>
            <a:avLst/>
            <a:gdLst>
              <a:gd name="connsiteX0" fmla="*/ 0 w 12201250"/>
              <a:gd name="connsiteY0" fmla="*/ 0 h 6862352"/>
              <a:gd name="connsiteX1" fmla="*/ 11376796 w 12201250"/>
              <a:gd name="connsiteY1" fmla="*/ 0 h 6862352"/>
              <a:gd name="connsiteX2" fmla="*/ 12201249 w 12201250"/>
              <a:gd name="connsiteY2" fmla="*/ 824452 h 6862352"/>
              <a:gd name="connsiteX3" fmla="*/ 12201249 w 12201250"/>
              <a:gd name="connsiteY3" fmla="*/ 0 h 6862352"/>
              <a:gd name="connsiteX4" fmla="*/ 12201250 w 12201250"/>
              <a:gd name="connsiteY4" fmla="*/ 0 h 6862352"/>
              <a:gd name="connsiteX5" fmla="*/ 12201250 w 12201250"/>
              <a:gd name="connsiteY5" fmla="*/ 6862352 h 6862352"/>
              <a:gd name="connsiteX6" fmla="*/ 839512 w 12201250"/>
              <a:gd name="connsiteY6" fmla="*/ 6862352 h 6862352"/>
              <a:gd name="connsiteX7" fmla="*/ 9249 w 12201250"/>
              <a:gd name="connsiteY7" fmla="*/ 6032090 h 6862352"/>
              <a:gd name="connsiteX8" fmla="*/ 9249 w 12201250"/>
              <a:gd name="connsiteY8" fmla="*/ 6862352 h 6862352"/>
              <a:gd name="connsiteX9" fmla="*/ 0 w 12201250"/>
              <a:gd name="connsiteY9" fmla="*/ 6862352 h 6862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201250" h="6862352">
                <a:moveTo>
                  <a:pt x="0" y="0"/>
                </a:moveTo>
                <a:lnTo>
                  <a:pt x="11376796" y="0"/>
                </a:lnTo>
                <a:lnTo>
                  <a:pt x="12201249" y="824452"/>
                </a:lnTo>
                <a:lnTo>
                  <a:pt x="12201249" y="0"/>
                </a:lnTo>
                <a:lnTo>
                  <a:pt x="12201250" y="0"/>
                </a:lnTo>
                <a:lnTo>
                  <a:pt x="12201250" y="6862352"/>
                </a:lnTo>
                <a:lnTo>
                  <a:pt x="839512" y="6862352"/>
                </a:lnTo>
                <a:lnTo>
                  <a:pt x="9249" y="6032090"/>
                </a:lnTo>
                <a:lnTo>
                  <a:pt x="9249" y="6862352"/>
                </a:lnTo>
                <a:lnTo>
                  <a:pt x="0" y="6862352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rtlCol="0">
            <a:noAutofit/>
          </a:bodyPr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noProof="0"/>
          </a:p>
        </p:txBody>
      </p:sp>
      <p:sp>
        <p:nvSpPr>
          <p:cNvPr id="12" name="文本占位符 2">
            <a:extLst>
              <a:ext uri="{FF2B5EF4-FFF2-40B4-BE49-F238E27FC236}">
                <a16:creationId xmlns:a16="http://schemas.microsoft.com/office/drawing/2014/main" id="{63A7554C-2E3E-454F-9E07-C38195D4CF32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8200" y="4561873"/>
            <a:ext cx="10515600" cy="703135"/>
          </a:xfrm>
        </p:spPr>
        <p:txBody>
          <a:bodyPr lIns="91440" rIns="91440" rtlCol="0"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2400" b="1" i="0" cap="all" spc="6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noProof="0">
                <a:latin typeface="Meiryo UI" panose="020B0604030504040204" pitchFamily="50" charset="-128"/>
                <a:ea typeface="Meiryo UI" panose="020B0604030504040204" pitchFamily="50" charset="-128"/>
              </a:rPr>
              <a:t>副标题</a:t>
            </a:r>
          </a:p>
        </p:txBody>
      </p:sp>
      <p:sp>
        <p:nvSpPr>
          <p:cNvPr id="18" name="标题 1">
            <a:extLst>
              <a:ext uri="{FF2B5EF4-FFF2-40B4-BE49-F238E27FC236}">
                <a16:creationId xmlns:a16="http://schemas.microsoft.com/office/drawing/2014/main" id="{E3ED0903-C4AC-F843-878E-D66CB7BFB0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373294"/>
            <a:ext cx="7709488" cy="1927810"/>
          </a:xfrm>
        </p:spPr>
        <p:txBody>
          <a:bodyPr lIns="91440" rIns="91440" rtlCol="0">
            <a:noAutofit/>
          </a:bodyPr>
          <a:lstStyle>
            <a:lvl1pPr algn="l">
              <a:defRPr sz="13800" b="1" i="0" spc="150" baseline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defRPr>
            </a:lvl1pPr>
          </a:lstStyle>
          <a:p>
            <a:pPr rtl="0"/>
            <a:r>
              <a:rPr lang="zh-cn" noProof="0" dirty="0"/>
              <a:t>标题</a:t>
            </a:r>
          </a:p>
        </p:txBody>
      </p:sp>
      <p:sp>
        <p:nvSpPr>
          <p:cNvPr id="22" name="直角三角形 21">
            <a:extLst>
              <a:ext uri="{FF2B5EF4-FFF2-40B4-BE49-F238E27FC236}">
                <a16:creationId xmlns:a16="http://schemas.microsoft.com/office/drawing/2014/main" id="{EF81B901-913B-5741-A4AC-B5819DACFCDF}"/>
              </a:ext>
            </a:extLst>
          </p:cNvPr>
          <p:cNvSpPr/>
          <p:nvPr userDrawn="1"/>
        </p:nvSpPr>
        <p:spPr>
          <a:xfrm>
            <a:off x="0" y="6027738"/>
            <a:ext cx="830263" cy="830262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3" name="直角三角形 22">
            <a:extLst>
              <a:ext uri="{FF2B5EF4-FFF2-40B4-BE49-F238E27FC236}">
                <a16:creationId xmlns:a16="http://schemas.microsoft.com/office/drawing/2014/main" id="{8FDD99BC-FCD1-D541-9FE6-03E39F2856C6}"/>
              </a:ext>
            </a:extLst>
          </p:cNvPr>
          <p:cNvSpPr/>
          <p:nvPr userDrawn="1"/>
        </p:nvSpPr>
        <p:spPr>
          <a:xfrm rot="10800000">
            <a:off x="11361737" y="-10162"/>
            <a:ext cx="830263" cy="830262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1" name="椭圆形 22">
            <a:extLst>
              <a:ext uri="{FF2B5EF4-FFF2-40B4-BE49-F238E27FC236}">
                <a16:creationId xmlns:a16="http://schemas.microsoft.com/office/drawing/2014/main" id="{CA93CC85-EFC8-994A-9ADB-8DEE2579AAF9}"/>
              </a:ext>
            </a:extLst>
          </p:cNvPr>
          <p:cNvSpPr/>
          <p:nvPr userDrawn="1"/>
        </p:nvSpPr>
        <p:spPr>
          <a:xfrm rot="16200000" flipH="1">
            <a:off x="1668897" y="3522719"/>
            <a:ext cx="208460" cy="1869849"/>
          </a:xfrm>
          <a:prstGeom prst="rect">
            <a:avLst/>
          </a:prstGeom>
          <a:gradFill>
            <a:gsLst>
              <a:gs pos="0">
                <a:schemeClr val="accent1"/>
              </a:gs>
              <a:gs pos="99000">
                <a:schemeClr val="accent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374365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3C551932-EED2-CB48-969B-F9308DFE265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"/>
          <a:stretch/>
        </p:blipFill>
        <p:spPr>
          <a:xfrm>
            <a:off x="12700" y="-4352"/>
            <a:ext cx="12179300" cy="6862352"/>
          </a:xfrm>
          <a:prstGeom prst="rect">
            <a:avLst/>
          </a:prstGeom>
        </p:spPr>
      </p:pic>
      <p:sp>
        <p:nvSpPr>
          <p:cNvPr id="51" name="标题 1">
            <a:extLst>
              <a:ext uri="{FF2B5EF4-FFF2-40B4-BE49-F238E27FC236}">
                <a16:creationId xmlns:a16="http://schemas.microsoft.com/office/drawing/2014/main" id="{ADEF5424-A6E0-A345-9A75-92E71E459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168721"/>
            <a:ext cx="10523531" cy="583800"/>
          </a:xfr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noProof="0" dirty="0"/>
          </a:p>
        </p:txBody>
      </p:sp>
      <p:grpSp>
        <p:nvGrpSpPr>
          <p:cNvPr id="52" name="组 51">
            <a:extLst>
              <a:ext uri="{FF2B5EF4-FFF2-40B4-BE49-F238E27FC236}">
                <a16:creationId xmlns:a16="http://schemas.microsoft.com/office/drawing/2014/main" id="{2D2069D9-A96F-DD4A-B6CB-C29449020E71}"/>
              </a:ext>
            </a:extLst>
          </p:cNvPr>
          <p:cNvGrpSpPr/>
          <p:nvPr userDrawn="1"/>
        </p:nvGrpSpPr>
        <p:grpSpPr>
          <a:xfrm>
            <a:off x="0" y="-10162"/>
            <a:ext cx="12192000" cy="6868162"/>
            <a:chOff x="0" y="-10162"/>
            <a:chExt cx="12192000" cy="6868162"/>
          </a:xfrm>
        </p:grpSpPr>
        <p:sp>
          <p:nvSpPr>
            <p:cNvPr id="53" name="直角三角形 52">
              <a:extLst>
                <a:ext uri="{FF2B5EF4-FFF2-40B4-BE49-F238E27FC236}">
                  <a16:creationId xmlns:a16="http://schemas.microsoft.com/office/drawing/2014/main" id="{44CFA19C-5DA0-774B-AFF3-36921EACACDD}"/>
                </a:ext>
              </a:extLst>
            </p:cNvPr>
            <p:cNvSpPr/>
            <p:nvPr userDrawn="1"/>
          </p:nvSpPr>
          <p:spPr>
            <a:xfrm>
              <a:off x="0" y="6027738"/>
              <a:ext cx="830263" cy="83026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54" name="直角三角形 53">
              <a:extLst>
                <a:ext uri="{FF2B5EF4-FFF2-40B4-BE49-F238E27FC236}">
                  <a16:creationId xmlns:a16="http://schemas.microsoft.com/office/drawing/2014/main" id="{D9F82FBA-46B0-A844-AE24-E839A52F2A42}"/>
                </a:ext>
              </a:extLst>
            </p:cNvPr>
            <p:cNvSpPr/>
            <p:nvPr userDrawn="1"/>
          </p:nvSpPr>
          <p:spPr>
            <a:xfrm rot="10800000">
              <a:off x="11361737" y="-10162"/>
              <a:ext cx="830263" cy="83026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cxnSp>
        <p:nvCxnSpPr>
          <p:cNvPr id="56" name="直接连接符​​(S) 55">
            <a:extLst>
              <a:ext uri="{FF2B5EF4-FFF2-40B4-BE49-F238E27FC236}">
                <a16:creationId xmlns:a16="http://schemas.microsoft.com/office/drawing/2014/main" id="{639370BE-395F-E946-A985-43E0B2F007A7}"/>
              </a:ext>
            </a:extLst>
          </p:cNvPr>
          <p:cNvCxnSpPr>
            <a:cxnSpLocks/>
          </p:cNvCxnSpPr>
          <p:nvPr userDrawn="1"/>
        </p:nvCxnSpPr>
        <p:spPr>
          <a:xfrm>
            <a:off x="-9250" y="54010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连接符​​(S) 56">
            <a:extLst>
              <a:ext uri="{FF2B5EF4-FFF2-40B4-BE49-F238E27FC236}">
                <a16:creationId xmlns:a16="http://schemas.microsoft.com/office/drawing/2014/main" id="{47EC358B-2232-784F-B64F-E210A64AF153}"/>
              </a:ext>
            </a:extLst>
          </p:cNvPr>
          <p:cNvCxnSpPr>
            <a:cxnSpLocks/>
          </p:cNvCxnSpPr>
          <p:nvPr userDrawn="1"/>
        </p:nvCxnSpPr>
        <p:spPr>
          <a:xfrm>
            <a:off x="10801316" y="-263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椭圆形 22">
            <a:extLst>
              <a:ext uri="{FF2B5EF4-FFF2-40B4-BE49-F238E27FC236}">
                <a16:creationId xmlns:a16="http://schemas.microsoft.com/office/drawing/2014/main" id="{5C8304CD-638B-A244-8BB2-5827EFC0BE18}"/>
              </a:ext>
            </a:extLst>
          </p:cNvPr>
          <p:cNvSpPr/>
          <p:nvPr userDrawn="1"/>
        </p:nvSpPr>
        <p:spPr>
          <a:xfrm rot="16200000" flipH="1">
            <a:off x="1668897" y="74594"/>
            <a:ext cx="208460" cy="1869849"/>
          </a:xfrm>
          <a:prstGeom prst="rect">
            <a:avLst/>
          </a:prstGeom>
          <a:gradFill>
            <a:gsLst>
              <a:gs pos="0">
                <a:schemeClr val="accent1"/>
              </a:gs>
              <a:gs pos="99000">
                <a:schemeClr val="accent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DFFD9DF-9E1C-4765-BCE6-B273DEE1F56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0263" y="1266825"/>
            <a:ext cx="10531474" cy="4495800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noProof="0"/>
          </a:p>
        </p:txBody>
      </p:sp>
    </p:spTree>
    <p:extLst>
      <p:ext uri="{BB962C8B-B14F-4D97-AF65-F5344CB8AC3E}">
        <p14:creationId xmlns:p14="http://schemas.microsoft.com/office/powerpoint/2010/main" val="7624294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项内容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955188DA-8D2D-EE45-B63B-68389D618B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700" y="-4352"/>
            <a:ext cx="6618160" cy="6862352"/>
          </a:xfrm>
          <a:prstGeom prst="rect">
            <a:avLst/>
          </a:prstGeom>
        </p:spPr>
      </p:pic>
      <p:sp>
        <p:nvSpPr>
          <p:cNvPr id="6" name="直角三角形 5">
            <a:extLst>
              <a:ext uri="{FF2B5EF4-FFF2-40B4-BE49-F238E27FC236}">
                <a16:creationId xmlns:a16="http://schemas.microsoft.com/office/drawing/2014/main" id="{49DD1090-E08C-414F-B909-F960029978CC}"/>
              </a:ext>
            </a:extLst>
          </p:cNvPr>
          <p:cNvSpPr/>
          <p:nvPr userDrawn="1"/>
        </p:nvSpPr>
        <p:spPr>
          <a:xfrm>
            <a:off x="0" y="6027738"/>
            <a:ext cx="830263" cy="830262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9" name="标题 1">
            <a:extLst>
              <a:ext uri="{FF2B5EF4-FFF2-40B4-BE49-F238E27FC236}">
                <a16:creationId xmlns:a16="http://schemas.microsoft.com/office/drawing/2014/main" id="{42AACF99-BFF2-EF4D-905B-698BF1366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168721"/>
            <a:ext cx="4858575" cy="583800"/>
          </a:xfr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noProof="0" dirty="0"/>
          </a:p>
        </p:txBody>
      </p:sp>
      <p:sp>
        <p:nvSpPr>
          <p:cNvPr id="20" name="椭圆形 22">
            <a:extLst>
              <a:ext uri="{FF2B5EF4-FFF2-40B4-BE49-F238E27FC236}">
                <a16:creationId xmlns:a16="http://schemas.microsoft.com/office/drawing/2014/main" id="{E86DEBE5-E80B-624F-85DC-B53B9841EF52}"/>
              </a:ext>
            </a:extLst>
          </p:cNvPr>
          <p:cNvSpPr/>
          <p:nvPr userDrawn="1"/>
        </p:nvSpPr>
        <p:spPr>
          <a:xfrm rot="16200000" flipH="1">
            <a:off x="1668897" y="74594"/>
            <a:ext cx="208460" cy="1869849"/>
          </a:xfrm>
          <a:prstGeom prst="rect">
            <a:avLst/>
          </a:prstGeom>
          <a:gradFill>
            <a:gsLst>
              <a:gs pos="0">
                <a:schemeClr val="accent1"/>
              </a:gs>
              <a:gs pos="99000">
                <a:schemeClr val="accent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4" name="直角三角形 23">
            <a:extLst>
              <a:ext uri="{FF2B5EF4-FFF2-40B4-BE49-F238E27FC236}">
                <a16:creationId xmlns:a16="http://schemas.microsoft.com/office/drawing/2014/main" id="{2498330F-989F-C743-B682-3B45105A64F9}"/>
              </a:ext>
            </a:extLst>
          </p:cNvPr>
          <p:cNvSpPr/>
          <p:nvPr userDrawn="1"/>
        </p:nvSpPr>
        <p:spPr>
          <a:xfrm rot="10800000">
            <a:off x="5800596" y="-4352"/>
            <a:ext cx="830263" cy="830262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5" name="图片占位符 10">
            <a:extLst>
              <a:ext uri="{FF2B5EF4-FFF2-40B4-BE49-F238E27FC236}">
                <a16:creationId xmlns:a16="http://schemas.microsoft.com/office/drawing/2014/main" id="{4BFA0C42-6D2A-FE45-B00F-C3FE723B69B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638925" y="-4352"/>
            <a:ext cx="5553075" cy="6862352"/>
          </a:xfrm>
          <a:solidFill>
            <a:schemeClr val="accent1"/>
          </a:solidFill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noProof="0"/>
          </a:p>
        </p:txBody>
      </p: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DD7A153A-DE47-5845-9FBA-5E84842262CB}"/>
              </a:ext>
            </a:extLst>
          </p:cNvPr>
          <p:cNvCxnSpPr>
            <a:cxnSpLocks/>
          </p:cNvCxnSpPr>
          <p:nvPr userDrawn="1"/>
        </p:nvCxnSpPr>
        <p:spPr>
          <a:xfrm>
            <a:off x="-9250" y="54010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​​(S) 26">
            <a:extLst>
              <a:ext uri="{FF2B5EF4-FFF2-40B4-BE49-F238E27FC236}">
                <a16:creationId xmlns:a16="http://schemas.microsoft.com/office/drawing/2014/main" id="{C470FEE8-FCFE-D34B-AC0A-D33499171CF5}"/>
              </a:ext>
            </a:extLst>
          </p:cNvPr>
          <p:cNvCxnSpPr>
            <a:cxnSpLocks/>
          </p:cNvCxnSpPr>
          <p:nvPr userDrawn="1"/>
        </p:nvCxnSpPr>
        <p:spPr>
          <a:xfrm>
            <a:off x="5235260" y="-263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88E3020-67F3-4319-8D6D-AF959AE4492B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38694834-4BF3-4FD9-A1A6-0F4CE7DCB47F}" type="datetime1">
              <a:rPr lang="zh-CN" altLang="en-US" smtClean="0"/>
              <a:t>2021/3/18</a:t>
            </a:fld>
            <a:endParaRPr lang="en-US" dirty="0"/>
          </a:p>
        </p:txBody>
      </p:sp>
      <p:sp>
        <p:nvSpPr>
          <p:cNvPr id="7" name="页脚占位符 6">
            <a:extLst>
              <a:ext uri="{FF2B5EF4-FFF2-40B4-BE49-F238E27FC236}">
                <a16:creationId xmlns:a16="http://schemas.microsoft.com/office/drawing/2014/main" id="{C8332DD3-414D-426E-BB83-A7CE934174B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5DBA4D0A-04F7-406D-970F-851D89A87A9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5831BA38-18F3-0A4D-A45F-13B53FF2DAC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内容占位符 10">
            <a:extLst>
              <a:ext uri="{FF2B5EF4-FFF2-40B4-BE49-F238E27FC236}">
                <a16:creationId xmlns:a16="http://schemas.microsoft.com/office/drawing/2014/main" id="{D68424A6-569A-4335-9863-0351A5FABE88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830263" y="1266825"/>
            <a:ext cx="4858574" cy="4495800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noProof="0"/>
          </a:p>
        </p:txBody>
      </p:sp>
    </p:spTree>
    <p:extLst>
      <p:ext uri="{BB962C8B-B14F-4D97-AF65-F5344CB8AC3E}">
        <p14:creationId xmlns:p14="http://schemas.microsoft.com/office/powerpoint/2010/main" val="7809511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D796E039-748A-D54A-ACAE-7A9C63FCAEB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"/>
          <a:stretch/>
        </p:blipFill>
        <p:spPr>
          <a:xfrm>
            <a:off x="12700" y="-4352"/>
            <a:ext cx="12179300" cy="6862352"/>
          </a:xfrm>
          <a:prstGeom prst="rect">
            <a:avLst/>
          </a:prstGeom>
        </p:spPr>
      </p:pic>
      <p:sp>
        <p:nvSpPr>
          <p:cNvPr id="11" name="标题 1">
            <a:extLst>
              <a:ext uri="{FF2B5EF4-FFF2-40B4-BE49-F238E27FC236}">
                <a16:creationId xmlns:a16="http://schemas.microsoft.com/office/drawing/2014/main" id="{451E21C1-74BE-0348-B8AE-3174A9AAA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168721"/>
            <a:ext cx="10523531" cy="583800"/>
          </a:xfr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noProof="0" dirty="0"/>
          </a:p>
        </p:txBody>
      </p:sp>
      <p:grpSp>
        <p:nvGrpSpPr>
          <p:cNvPr id="43" name="组 42">
            <a:extLst>
              <a:ext uri="{FF2B5EF4-FFF2-40B4-BE49-F238E27FC236}">
                <a16:creationId xmlns:a16="http://schemas.microsoft.com/office/drawing/2014/main" id="{84FD6E85-A2E7-B84D-9400-6F8D1C6FF159}"/>
              </a:ext>
            </a:extLst>
          </p:cNvPr>
          <p:cNvGrpSpPr/>
          <p:nvPr userDrawn="1"/>
        </p:nvGrpSpPr>
        <p:grpSpPr>
          <a:xfrm>
            <a:off x="0" y="-10162"/>
            <a:ext cx="12192000" cy="6868162"/>
            <a:chOff x="0" y="-10162"/>
            <a:chExt cx="12192000" cy="6868162"/>
          </a:xfrm>
        </p:grpSpPr>
        <p:sp>
          <p:nvSpPr>
            <p:cNvPr id="10" name="直角三角形 9">
              <a:extLst>
                <a:ext uri="{FF2B5EF4-FFF2-40B4-BE49-F238E27FC236}">
                  <a16:creationId xmlns:a16="http://schemas.microsoft.com/office/drawing/2014/main" id="{6912A38B-FDC5-1E4F-B0ED-145140947339}"/>
                </a:ext>
              </a:extLst>
            </p:cNvPr>
            <p:cNvSpPr/>
            <p:nvPr userDrawn="1"/>
          </p:nvSpPr>
          <p:spPr>
            <a:xfrm>
              <a:off x="0" y="6027738"/>
              <a:ext cx="830263" cy="83026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8" name="直角三角形 27">
              <a:extLst>
                <a:ext uri="{FF2B5EF4-FFF2-40B4-BE49-F238E27FC236}">
                  <a16:creationId xmlns:a16="http://schemas.microsoft.com/office/drawing/2014/main" id="{B5B0DCFE-7295-8740-9EC5-E9A681F21F94}"/>
                </a:ext>
              </a:extLst>
            </p:cNvPr>
            <p:cNvSpPr/>
            <p:nvPr userDrawn="1"/>
          </p:nvSpPr>
          <p:spPr>
            <a:xfrm rot="10800000">
              <a:off x="11361737" y="-10162"/>
              <a:ext cx="830263" cy="83026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20" name="文本占位符 2">
            <a:extLst>
              <a:ext uri="{FF2B5EF4-FFF2-40B4-BE49-F238E27FC236}">
                <a16:creationId xmlns:a16="http://schemas.microsoft.com/office/drawing/2014/main" id="{52918AA3-DC2E-CC41-95A6-C5757DE618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1" y="1618714"/>
            <a:ext cx="4433046" cy="703135"/>
          </a:xfrm>
          <a:noFill/>
        </p:spPr>
        <p:txBody>
          <a:bodyPr lIns="91440" rIns="91440" rtlCol="0"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1800" b="1" i="0" cap="all" spc="150" baseline="0">
                <a:solidFill>
                  <a:schemeClr val="accent1"/>
                </a:solidFill>
                <a:latin typeface="SimSun" panose="02010600030101010101" pitchFamily="2" charset="-122"/>
                <a:ea typeface="SimSun" panose="02010600030101010101" pitchFamily="2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22" name="文本占位符 2">
            <a:extLst>
              <a:ext uri="{FF2B5EF4-FFF2-40B4-BE49-F238E27FC236}">
                <a16:creationId xmlns:a16="http://schemas.microsoft.com/office/drawing/2014/main" id="{BBF9C69D-A733-884F-BC4B-A4E97A9315C4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6932749" y="1618714"/>
            <a:ext cx="4433046" cy="703135"/>
          </a:xfrm>
          <a:noFill/>
        </p:spPr>
        <p:txBody>
          <a:bodyPr lIns="91440" rIns="91440" rtlCol="0"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1800" b="1" i="0" cap="all" spc="150" baseline="0">
                <a:solidFill>
                  <a:schemeClr val="accent1"/>
                </a:solidFill>
                <a:latin typeface="SimSun" panose="02010600030101010101" pitchFamily="2" charset="-122"/>
                <a:ea typeface="SimSun" panose="02010600030101010101" pitchFamily="2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27" name="椭圆形 22">
            <a:extLst>
              <a:ext uri="{FF2B5EF4-FFF2-40B4-BE49-F238E27FC236}">
                <a16:creationId xmlns:a16="http://schemas.microsoft.com/office/drawing/2014/main" id="{2077B7CC-D16D-C84E-AF69-2D082EDC5C8E}"/>
              </a:ext>
            </a:extLst>
          </p:cNvPr>
          <p:cNvSpPr/>
          <p:nvPr userDrawn="1"/>
        </p:nvSpPr>
        <p:spPr>
          <a:xfrm rot="16200000" flipH="1">
            <a:off x="1668897" y="74594"/>
            <a:ext cx="208460" cy="1869849"/>
          </a:xfrm>
          <a:prstGeom prst="rect">
            <a:avLst/>
          </a:prstGeom>
          <a:gradFill>
            <a:gsLst>
              <a:gs pos="0">
                <a:schemeClr val="accent1"/>
              </a:gs>
              <a:gs pos="99000">
                <a:schemeClr val="accent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9A65B340-D917-634F-AE17-87F536B21002}"/>
              </a:ext>
            </a:extLst>
          </p:cNvPr>
          <p:cNvCxnSpPr>
            <a:cxnSpLocks/>
          </p:cNvCxnSpPr>
          <p:nvPr userDrawn="1"/>
        </p:nvCxnSpPr>
        <p:spPr>
          <a:xfrm>
            <a:off x="-9250" y="54010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​​(S) 31">
            <a:extLst>
              <a:ext uri="{FF2B5EF4-FFF2-40B4-BE49-F238E27FC236}">
                <a16:creationId xmlns:a16="http://schemas.microsoft.com/office/drawing/2014/main" id="{F0EA4411-3DF4-5E42-A781-3F59BBBD00F9}"/>
              </a:ext>
            </a:extLst>
          </p:cNvPr>
          <p:cNvCxnSpPr>
            <a:cxnSpLocks/>
          </p:cNvCxnSpPr>
          <p:nvPr userDrawn="1"/>
        </p:nvCxnSpPr>
        <p:spPr>
          <a:xfrm>
            <a:off x="10801316" y="-263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3EFD6CC-AFA8-4227-B3F1-27845AE5BE28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D840EA0E-60A4-4F09-AB2C-5928C6CC368F}" type="datetime1">
              <a:rPr lang="zh-CN" altLang="en-US" smtClean="0"/>
              <a:t>2021/3/18</a:t>
            </a:fld>
            <a:endParaRPr 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5000E12-D3DD-4E44-BAEC-A48DBC4D50B5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2587F0E-3488-4890-9BD2-AF49A732987B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5831BA38-18F3-0A4D-A45F-13B53FF2DAC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EC26D3AA-2705-4636-BFEE-C89371FC519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30263" y="2474913"/>
            <a:ext cx="4434840" cy="3094037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spcBef>
                <a:spcPts val="600"/>
              </a:spcBef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</p:txBody>
      </p:sp>
      <p:sp>
        <p:nvSpPr>
          <p:cNvPr id="23" name="内容占位符 5">
            <a:extLst>
              <a:ext uri="{FF2B5EF4-FFF2-40B4-BE49-F238E27FC236}">
                <a16:creationId xmlns:a16="http://schemas.microsoft.com/office/drawing/2014/main" id="{F758E678-4B0C-4E7A-94BE-1006B5814E93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932748" y="2474913"/>
            <a:ext cx="4434840" cy="3094037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spcBef>
                <a:spcPts val="600"/>
              </a:spcBef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</p:txBody>
      </p:sp>
    </p:spTree>
    <p:extLst>
      <p:ext uri="{BB962C8B-B14F-4D97-AF65-F5344CB8AC3E}">
        <p14:creationId xmlns:p14="http://schemas.microsoft.com/office/powerpoint/2010/main" val="31516329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和字幕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图片占位符 7">
            <a:extLst>
              <a:ext uri="{FF2B5EF4-FFF2-40B4-BE49-F238E27FC236}">
                <a16:creationId xmlns:a16="http://schemas.microsoft.com/office/drawing/2014/main" id="{72A19413-A8E7-ED4F-88DE-08A12997A0F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-4763"/>
            <a:ext cx="12179300" cy="6862763"/>
          </a:xfrm>
          <a:solidFill>
            <a:schemeClr val="accent1"/>
          </a:solidFill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noProof="0"/>
          </a:p>
        </p:txBody>
      </p:sp>
      <p:sp>
        <p:nvSpPr>
          <p:cNvPr id="19" name="标题 1">
            <a:extLst>
              <a:ext uri="{FF2B5EF4-FFF2-40B4-BE49-F238E27FC236}">
                <a16:creationId xmlns:a16="http://schemas.microsoft.com/office/drawing/2014/main" id="{42AACF99-BFF2-EF4D-905B-698BF1366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2215" y="2432458"/>
            <a:ext cx="6044503" cy="583800"/>
          </a:xfr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noProof="0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A933BB6-76EF-4E91-AEF1-BE67D60ED86C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311775" y="3530600"/>
            <a:ext cx="6044943" cy="2825750"/>
          </a:xfrm>
        </p:spPr>
        <p:txBody>
          <a:bodyPr rtlCol="0"/>
          <a:lstStyle>
            <a:lvl1pPr marL="0" indent="0">
              <a:buNone/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2220122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AC4EB4B-30F5-5541-B2A0-6BD04D010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29DFF25C-9262-44CA-B6E7-8886FDFBBD68}" type="datetime1">
              <a:rPr lang="zh-CN" altLang="en-US" smtClean="0"/>
              <a:t>2021/3/18</a:t>
            </a:fld>
            <a:endParaRPr 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2D97956-7D4F-5346-B8DD-3653B600E6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D5AB29D-BA7D-E743-8CA0-6953FF72B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A693002F-D6EA-CF48-8F44-2316036B2B8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5A03656-1F6D-D044-B015-1B4DAD3A56B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"/>
          <a:stretch/>
        </p:blipFill>
        <p:spPr>
          <a:xfrm>
            <a:off x="12700" y="-4352"/>
            <a:ext cx="12179300" cy="6862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256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A9D48F80-1562-4C4E-887A-B3EB2024C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zh-cn" noProof="0" dirty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E045F5A-B343-9140-888A-F4A0F3DAE3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zh-cn" noProof="0"/>
              <a:t>单击此处编辑母版文本样式</a:t>
            </a:r>
          </a:p>
          <a:p>
            <a:pPr lvl="1" rtl="0"/>
            <a:r>
              <a:rPr lang="zh-cn" noProof="0"/>
              <a:t>第二级</a:t>
            </a:r>
          </a:p>
          <a:p>
            <a:pPr lvl="2" rtl="0"/>
            <a:r>
              <a:rPr lang="zh-cn" noProof="0"/>
              <a:t>第三级</a:t>
            </a:r>
          </a:p>
          <a:p>
            <a:pPr lvl="3" rtl="0"/>
            <a:r>
              <a:rPr lang="zh-cn" noProof="0"/>
              <a:t>第四级</a:t>
            </a:r>
          </a:p>
          <a:p>
            <a:pPr lvl="4" rtl="0"/>
            <a:r>
              <a:rPr lang="zh-cn" noProof="0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2865FBC-5324-6640-AB2B-F303AA276F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92875"/>
            <a:ext cx="2743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1EF7A11B-372A-4ECF-86F3-8C7E80DAFE4B}" type="datetime1">
              <a:rPr lang="zh-CN" altLang="en-US" smtClean="0"/>
              <a:t>2021/3/18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67050E5-FDBF-7C4A-8BB3-B44C2CEBA8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92875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DC1BFAD-CCAB-D24E-B7A6-4B9D514D05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92875"/>
            <a:ext cx="2743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5831BA38-18F3-0A4D-A45F-13B53FF2DAC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5162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11" r:id="rId3"/>
    <p:sldLayoutId id="2147483710" r:id="rId4"/>
    <p:sldLayoutId id="2147483714" r:id="rId5"/>
    <p:sldLayoutId id="2147483715" r:id="rId6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kern="1200" spc="150" baseline="0">
          <a:solidFill>
            <a:schemeClr val="bg1"/>
          </a:solidFill>
          <a:latin typeface="SimSun" panose="02010600030101010101" pitchFamily="2" charset="-122"/>
          <a:ea typeface="SimSun" panose="02010600030101010101" pitchFamily="2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500"/>
        </a:spcBef>
        <a:buClr>
          <a:schemeClr val="accent1"/>
        </a:buClr>
        <a:buFont typeface="Arial" panose="020B0604020202020204" pitchFamily="34" charset="0"/>
        <a:buChar char="•"/>
        <a:defRPr sz="1500" kern="1200" spc="150" baseline="0">
          <a:solidFill>
            <a:schemeClr val="bg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1500"/>
        </a:spcBef>
        <a:buClr>
          <a:schemeClr val="accent1"/>
        </a:buClr>
        <a:buFont typeface="Arial" panose="020B0604020202020204" pitchFamily="34" charset="0"/>
        <a:buChar char="•"/>
        <a:defRPr sz="1500" kern="1200" spc="150" baseline="0">
          <a:solidFill>
            <a:schemeClr val="bg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1500"/>
        </a:spcBef>
        <a:buClr>
          <a:schemeClr val="accent1"/>
        </a:buClr>
        <a:buFont typeface="Arial" panose="020B0604020202020204" pitchFamily="34" charset="0"/>
        <a:buChar char="•"/>
        <a:defRPr sz="1500" kern="1200" spc="150" baseline="0">
          <a:solidFill>
            <a:schemeClr val="bg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1500"/>
        </a:spcBef>
        <a:buClr>
          <a:schemeClr val="accent1"/>
        </a:buClr>
        <a:buFont typeface="Arial" panose="020B0604020202020204" pitchFamily="34" charset="0"/>
        <a:buChar char="•"/>
        <a:defRPr sz="1500" kern="1200" spc="150" baseline="0">
          <a:solidFill>
            <a:schemeClr val="bg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1500"/>
        </a:spcBef>
        <a:buClr>
          <a:schemeClr val="accent1"/>
        </a:buClr>
        <a:buFont typeface="Arial" panose="020B0604020202020204" pitchFamily="34" charset="0"/>
        <a:buChar char="•"/>
        <a:defRPr sz="1500" kern="1200" spc="150" baseline="0">
          <a:solidFill>
            <a:schemeClr val="bg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tiff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占位符 4">
            <a:extLst>
              <a:ext uri="{FF2B5EF4-FFF2-40B4-BE49-F238E27FC236}">
                <a16:creationId xmlns:a16="http://schemas.microsoft.com/office/drawing/2014/main" id="{8FB64E80-675E-6A4A-AF41-D8DE47B3CF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 cstate="screen">
            <a:alphaModFix amt="62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-9249" y="-4352"/>
            <a:ext cx="12201250" cy="6862352"/>
          </a:xfrm>
        </p:spPr>
      </p:pic>
      <p:pic>
        <p:nvPicPr>
          <p:cNvPr id="13" name="图片占位符 8">
            <a:extLst>
              <a:ext uri="{FF2B5EF4-FFF2-40B4-BE49-F238E27FC236}">
                <a16:creationId xmlns:a16="http://schemas.microsoft.com/office/drawing/2014/main" id="{4D6F1B91-622D-D14D-A2EE-5B2A56BAC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4163" y="0"/>
            <a:ext cx="12201250" cy="6862352"/>
          </a:xfrm>
          <a:custGeom>
            <a:avLst/>
            <a:gdLst>
              <a:gd name="connsiteX0" fmla="*/ 0 w 12201250"/>
              <a:gd name="connsiteY0" fmla="*/ 0 h 6862352"/>
              <a:gd name="connsiteX1" fmla="*/ 11376796 w 12201250"/>
              <a:gd name="connsiteY1" fmla="*/ 0 h 6862352"/>
              <a:gd name="connsiteX2" fmla="*/ 12201249 w 12201250"/>
              <a:gd name="connsiteY2" fmla="*/ 824452 h 6862352"/>
              <a:gd name="connsiteX3" fmla="*/ 12201249 w 12201250"/>
              <a:gd name="connsiteY3" fmla="*/ 0 h 6862352"/>
              <a:gd name="connsiteX4" fmla="*/ 12201250 w 12201250"/>
              <a:gd name="connsiteY4" fmla="*/ 0 h 6862352"/>
              <a:gd name="connsiteX5" fmla="*/ 12201250 w 12201250"/>
              <a:gd name="connsiteY5" fmla="*/ 6862352 h 6862352"/>
              <a:gd name="connsiteX6" fmla="*/ 839512 w 12201250"/>
              <a:gd name="connsiteY6" fmla="*/ 6862352 h 6862352"/>
              <a:gd name="connsiteX7" fmla="*/ 9249 w 12201250"/>
              <a:gd name="connsiteY7" fmla="*/ 6032090 h 6862352"/>
              <a:gd name="connsiteX8" fmla="*/ 9249 w 12201250"/>
              <a:gd name="connsiteY8" fmla="*/ 6862352 h 6862352"/>
              <a:gd name="connsiteX9" fmla="*/ 0 w 12201250"/>
              <a:gd name="connsiteY9" fmla="*/ 6862352 h 6862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201250" h="6862352">
                <a:moveTo>
                  <a:pt x="0" y="0"/>
                </a:moveTo>
                <a:lnTo>
                  <a:pt x="11376796" y="0"/>
                </a:lnTo>
                <a:lnTo>
                  <a:pt x="12201249" y="824452"/>
                </a:lnTo>
                <a:lnTo>
                  <a:pt x="12201249" y="0"/>
                </a:lnTo>
                <a:lnTo>
                  <a:pt x="12201250" y="0"/>
                </a:lnTo>
                <a:lnTo>
                  <a:pt x="12201250" y="6862352"/>
                </a:lnTo>
                <a:lnTo>
                  <a:pt x="839512" y="6862352"/>
                </a:lnTo>
                <a:lnTo>
                  <a:pt x="9249" y="6032090"/>
                </a:lnTo>
                <a:lnTo>
                  <a:pt x="9249" y="6862352"/>
                </a:lnTo>
                <a:lnTo>
                  <a:pt x="0" y="6862352"/>
                </a:lnTo>
                <a:close/>
              </a:path>
            </a:pathLst>
          </a:custGeom>
          <a:noFill/>
        </p:spPr>
      </p:pic>
      <p:sp>
        <p:nvSpPr>
          <p:cNvPr id="23" name="文本占位符 22">
            <a:extLst>
              <a:ext uri="{FF2B5EF4-FFF2-40B4-BE49-F238E27FC236}">
                <a16:creationId xmlns:a16="http://schemas.microsoft.com/office/drawing/2014/main" id="{2B499F37-632F-694F-948A-C7A79D753D0C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-263353" y="3578204"/>
            <a:ext cx="3299404" cy="2286629"/>
          </a:xfrm>
        </p:spPr>
        <p:txBody>
          <a:bodyPr rtlCol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Team members</a:t>
            </a:r>
          </a:p>
          <a:p>
            <a:pPr marL="0" marR="0" lvl="0" indent="0" algn="ctr" defTabSz="91440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600" b="1" kern="0" dirty="0" err="1"/>
              <a:t>Lihan</a:t>
            </a:r>
            <a:r>
              <a:rPr lang="en-US" altLang="zh-CN" sz="1600" b="1" kern="0" dirty="0"/>
              <a:t> Zhao</a:t>
            </a:r>
          </a:p>
          <a:p>
            <a:pPr marL="0" marR="0" lvl="0" indent="0" algn="ctr" defTabSz="91440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600" b="1" kern="0" dirty="0" err="1"/>
              <a:t>Tianlei</a:t>
            </a:r>
            <a:r>
              <a:rPr lang="en-US" altLang="zh-CN" sz="1600" b="1" kern="0" dirty="0"/>
              <a:t> Shi</a:t>
            </a:r>
          </a:p>
          <a:p>
            <a:pPr marL="0" marR="0" lvl="0" indent="0" algn="ctr" defTabSz="91440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600" b="1" kern="0" dirty="0" err="1"/>
              <a:t>Xingbo</a:t>
            </a:r>
            <a:r>
              <a:rPr lang="en-US" altLang="zh-CN" sz="1600" b="1" kern="0" dirty="0"/>
              <a:t> Wei</a:t>
            </a:r>
          </a:p>
          <a:p>
            <a:pPr marL="0" marR="0" lvl="0" indent="0" algn="ctr" defTabSz="91440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600" b="1" kern="0" dirty="0" err="1"/>
              <a:t>Hening</a:t>
            </a:r>
            <a:r>
              <a:rPr lang="en-US" altLang="zh-CN" sz="1600" b="1" kern="0" dirty="0"/>
              <a:t> Fan</a:t>
            </a:r>
          </a:p>
          <a:p>
            <a:pPr marL="0" marR="0" lvl="0" indent="0" algn="ctr" defTabSz="91440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600" b="1" kern="0" dirty="0" err="1"/>
              <a:t>Zhichao</a:t>
            </a:r>
            <a:r>
              <a:rPr lang="en-US" altLang="zh-CN" sz="1600" b="1" kern="0" dirty="0"/>
              <a:t> Ma</a:t>
            </a:r>
          </a:p>
        </p:txBody>
      </p:sp>
      <p:sp>
        <p:nvSpPr>
          <p:cNvPr id="22" name="标题 21">
            <a:extLst>
              <a:ext uri="{FF2B5EF4-FFF2-40B4-BE49-F238E27FC236}">
                <a16:creationId xmlns:a16="http://schemas.microsoft.com/office/drawing/2014/main" id="{DE2D9A8A-5247-6D44-AA02-758207AE1A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0" y="18489"/>
            <a:ext cx="10515599" cy="1927810"/>
          </a:xfrm>
        </p:spPr>
        <p:txBody>
          <a:bodyPr rtlCol="0"/>
          <a:lstStyle/>
          <a:p>
            <a:pPr rtl="0"/>
            <a:r>
              <a:rPr lang="en-US" altLang="zh-CN" sz="9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visual-assist glasses</a:t>
            </a:r>
            <a:endParaRPr lang="zh-cn" dirty="0"/>
          </a:p>
        </p:txBody>
      </p:sp>
      <p:cxnSp>
        <p:nvCxnSpPr>
          <p:cNvPr id="24" name="直接连接符​​(S) 23">
            <a:extLst>
              <a:ext uri="{FF2B5EF4-FFF2-40B4-BE49-F238E27FC236}">
                <a16:creationId xmlns:a16="http://schemas.microsoft.com/office/drawing/2014/main" id="{B9B1A04B-6BC3-D643-85AB-06635BAA9D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9250" y="54010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​​ 24">
            <a:extLst>
              <a:ext uri="{FF2B5EF4-FFF2-40B4-BE49-F238E27FC236}">
                <a16:creationId xmlns:a16="http://schemas.microsoft.com/office/drawing/2014/main" id="{13A6FEDB-5D57-B342-8D7B-927F58798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0801316" y="-263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椭圆形 22">
            <a:extLst>
              <a:ext uri="{FF2B5EF4-FFF2-40B4-BE49-F238E27FC236}">
                <a16:creationId xmlns:a16="http://schemas.microsoft.com/office/drawing/2014/main" id="{07285DAF-4CC1-E142-B7FA-4D39508737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1548562" y="2539049"/>
            <a:ext cx="208460" cy="1869849"/>
          </a:xfrm>
          <a:prstGeom prst="rect">
            <a:avLst/>
          </a:prstGeom>
          <a:gradFill>
            <a:gsLst>
              <a:gs pos="0">
                <a:schemeClr val="accent1"/>
              </a:gs>
              <a:gs pos="99000">
                <a:schemeClr val="accent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297819A-2FF9-40FB-AC90-E6D0FF4E8757}"/>
              </a:ext>
            </a:extLst>
          </p:cNvPr>
          <p:cNvSpPr/>
          <p:nvPr/>
        </p:nvSpPr>
        <p:spPr>
          <a:xfrm>
            <a:off x="3733800" y="1876425"/>
            <a:ext cx="7740333" cy="4476750"/>
          </a:xfrm>
          <a:prstGeom prst="rect">
            <a:avLst/>
          </a:prstGeom>
          <a:blipFill dpi="0" rotWithShape="1">
            <a:blip r:embed="rId6">
              <a:alphaModFix amt="80000"/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87012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内容占位符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21519" y="1418607"/>
            <a:ext cx="10532281" cy="4495765"/>
          </a:xfrm>
        </p:spPr>
        <p:txBody>
          <a:bodyPr rtlCol="0"/>
          <a:lstStyle/>
          <a:p>
            <a:pPr marL="742950" indent="-742950" algn="l">
              <a:buAutoNum type="arabicPeriod"/>
            </a:pPr>
            <a:r>
              <a:rPr lang="en-US" altLang="zh-CN" sz="16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To tell you with the related topics about the project we choose</a:t>
            </a:r>
            <a:endParaRPr lang="en-US" altLang="zh-CN" sz="1600" dirty="0">
              <a:solidFill>
                <a:srgbClr val="002060"/>
              </a:solidFill>
            </a:endParaRPr>
          </a:p>
          <a:p>
            <a:pPr marL="742950" indent="-742950" algn="l">
              <a:buAutoNum type="arabicPeriod"/>
            </a:pPr>
            <a:r>
              <a:rPr lang="en-US" altLang="zh-CN" sz="1600" kern="100" dirty="0">
                <a:ea typeface="宋体" panose="02010600030101010101" pitchFamily="2" charset="-122"/>
                <a:cs typeface="Times New Roman" panose="02020603050405020304" pitchFamily="18" charset="0"/>
              </a:rPr>
              <a:t>T</a:t>
            </a:r>
            <a:r>
              <a:rPr lang="en-US" altLang="zh-CN" sz="16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o introduce several potential issues our group members have found about this technique</a:t>
            </a:r>
            <a:endParaRPr lang="en-US" altLang="zh-CN" sz="1600" dirty="0">
              <a:solidFill>
                <a:srgbClr val="002060"/>
              </a:solidFill>
            </a:endParaRPr>
          </a:p>
          <a:p>
            <a:pPr marL="742950" indent="-742950" algn="l">
              <a:buAutoNum type="arabicPeriod"/>
            </a:pPr>
            <a:r>
              <a:rPr lang="en-US" altLang="zh-CN" sz="16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To talk about the solutions which might be helpful to solve the mentioned problems</a:t>
            </a:r>
            <a:endParaRPr lang="en-US" altLang="zh-CN" sz="1600" dirty="0">
              <a:solidFill>
                <a:srgbClr val="002060"/>
              </a:solidFill>
            </a:endParaRPr>
          </a:p>
          <a:p>
            <a:pPr rtl="0"/>
            <a:endParaRPr lang="en-US" altLang="ja-JP" dirty="0"/>
          </a:p>
        </p:txBody>
      </p:sp>
      <p:sp>
        <p:nvSpPr>
          <p:cNvPr id="11" name="标题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168721"/>
            <a:ext cx="10523531" cy="583800"/>
          </a:xfrm>
        </p:spPr>
        <p:txBody>
          <a:bodyPr rtlCol="0">
            <a:normAutofit/>
          </a:bodyPr>
          <a:lstStyle/>
          <a:p>
            <a:pPr rtl="0"/>
            <a:r>
              <a:rPr lang="en-US" altLang="zh-CN" sz="3200" dirty="0"/>
              <a:t>Pre Outline</a:t>
            </a:r>
            <a:endParaRPr lang="zh-cn" sz="3200" dirty="0"/>
          </a:p>
        </p:txBody>
      </p:sp>
    </p:spTree>
    <p:extLst>
      <p:ext uri="{BB962C8B-B14F-4D97-AF65-F5344CB8AC3E}">
        <p14:creationId xmlns:p14="http://schemas.microsoft.com/office/powerpoint/2010/main" val="20379365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图片占位符 28">
            <a:extLst>
              <a:ext uri="{FF2B5EF4-FFF2-40B4-BE49-F238E27FC236}">
                <a16:creationId xmlns:a16="http://schemas.microsoft.com/office/drawing/2014/main" id="{4030AF8A-8228-F343-BEC1-75F9E00890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blipFill>
            <a:blip r:embed="rId4"/>
            <a:stretch>
              <a:fillRect/>
            </a:stretch>
          </a:blipFill>
        </p:spPr>
      </p:pic>
      <p:sp>
        <p:nvSpPr>
          <p:cNvPr id="18" name="内容占位符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0263" y="1266516"/>
            <a:ext cx="4862614" cy="4495765"/>
          </a:xfrm>
        </p:spPr>
        <p:txBody>
          <a:bodyPr rtlCol="0">
            <a:normAutofit fontScale="92500"/>
          </a:bodyPr>
          <a:lstStyle/>
          <a:p>
            <a:pPr rtl="0"/>
            <a:r>
              <a:rPr lang="en-US" altLang="zh-CN" sz="1600" kern="1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T</a:t>
            </a:r>
            <a:r>
              <a:rPr lang="en-US" altLang="zh-CN" sz="1600" kern="100" dirty="0">
                <a:effectLst/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angible device</a:t>
            </a:r>
            <a:endParaRPr lang="zh-cn" sz="1600" dirty="0">
              <a:latin typeface="+mn-lt"/>
            </a:endParaRPr>
          </a:p>
          <a:p>
            <a:pPr rtl="0"/>
            <a:r>
              <a:rPr lang="en-US" altLang="zh-CN" sz="1600" kern="1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Where the idea came from</a:t>
            </a:r>
            <a:endParaRPr lang="zh-cn" sz="1600" dirty="0">
              <a:latin typeface="+mn-lt"/>
            </a:endParaRPr>
          </a:p>
          <a:p>
            <a:pPr rtl="0"/>
            <a:r>
              <a:rPr lang="en-US" altLang="zh-CN" sz="1600" kern="1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P</a:t>
            </a:r>
            <a:r>
              <a:rPr lang="en-US" altLang="zh-CN" sz="1600" kern="100" dirty="0">
                <a:effectLst/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roviding visual assistance for the blind people</a:t>
            </a:r>
            <a:r>
              <a:rPr lang="zh-cn" altLang="zh-CN" sz="1600" dirty="0">
                <a:latin typeface="+mn-lt"/>
              </a:rPr>
              <a:t>. </a:t>
            </a:r>
          </a:p>
          <a:p>
            <a:pPr rtl="0"/>
            <a:r>
              <a:rPr lang="en-US" altLang="zh-CN" sz="1600" kern="1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en-US" altLang="zh-CN" sz="1600" kern="100" dirty="0">
                <a:effectLst/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avigation function</a:t>
            </a:r>
            <a:endParaRPr lang="zh-cn" sz="1600" dirty="0">
              <a:latin typeface="+mn-lt"/>
            </a:endParaRPr>
          </a:p>
          <a:p>
            <a:pPr rtl="0"/>
            <a:r>
              <a:rPr lang="en-US" altLang="zh-CN" sz="1600" dirty="0">
                <a:latin typeface="+mn-lt"/>
              </a:rPr>
              <a:t>Mainly depends on voice interaction</a:t>
            </a:r>
          </a:p>
          <a:p>
            <a:r>
              <a:rPr lang="en-US" altLang="zh-CN" sz="1600" dirty="0">
                <a:latin typeface="+mn-lt"/>
              </a:rPr>
              <a:t>Not only took the main development ideas of the existing products, but also made revolutionary innovations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[1]</a:t>
            </a:r>
            <a:r>
              <a:rPr lang="en-US" altLang="zh-CN" sz="18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.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rtl="0"/>
            <a:endParaRPr lang="zh-cn" sz="1600" dirty="0">
              <a:latin typeface="+mn-lt"/>
            </a:endParaRPr>
          </a:p>
        </p:txBody>
      </p:sp>
      <p:sp>
        <p:nvSpPr>
          <p:cNvPr id="11" name="标题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CN" sz="24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T</a:t>
            </a:r>
            <a:r>
              <a:rPr lang="en-US" altLang="zh-CN" sz="24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angible device</a:t>
            </a:r>
            <a:endParaRPr lang="zh-cn" altLang="zh-CN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65C33EE0-E436-45CC-A0AE-C1ECA514CA25}"/>
              </a:ext>
            </a:extLst>
          </p:cNvPr>
          <p:cNvSpPr/>
          <p:nvPr/>
        </p:nvSpPr>
        <p:spPr>
          <a:xfrm>
            <a:off x="6634892" y="0"/>
            <a:ext cx="5557108" cy="6858000"/>
          </a:xfrm>
          <a:prstGeom prst="rect">
            <a:avLst/>
          </a:prstGeom>
          <a:blipFill dpi="0" rotWithShape="1">
            <a:blip r:embed="rId4">
              <a:alphaModFix amt="70000"/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3548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占位符 25" descr="包含电缆、连接器、红色的图片">
            <a:extLst>
              <a:ext uri="{FF2B5EF4-FFF2-40B4-BE49-F238E27FC236}">
                <a16:creationId xmlns:a16="http://schemas.microsoft.com/office/drawing/2014/main" id="{62BA7BC3-92EE-1A48-9C9C-3DB49A92B738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solidFill>
            <a:schemeClr val="bg1"/>
          </a:solidFill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2DE8458-290E-F74E-88EF-CC9B0D6267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5"/>
          <a:stretch/>
        </p:blipFill>
        <p:spPr>
          <a:xfrm>
            <a:off x="4842781" y="2181225"/>
            <a:ext cx="7349220" cy="4676776"/>
          </a:xfrm>
          <a:prstGeom prst="rect">
            <a:avLst/>
          </a:prstGeom>
          <a:solidFill>
            <a:schemeClr val="tx1">
              <a:alpha val="57000"/>
            </a:schemeClr>
          </a:solidFill>
        </p:spPr>
      </p:pic>
      <p:sp>
        <p:nvSpPr>
          <p:cNvPr id="10" name="直角三角形 9">
            <a:extLst>
              <a:ext uri="{FF2B5EF4-FFF2-40B4-BE49-F238E27FC236}">
                <a16:creationId xmlns:a16="http://schemas.microsoft.com/office/drawing/2014/main" id="{B1537400-0358-1343-B656-C2349896C2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404360" y="6070600"/>
            <a:ext cx="848217" cy="78740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2" name="椭圆形 22">
            <a:extLst>
              <a:ext uri="{FF2B5EF4-FFF2-40B4-BE49-F238E27FC236}">
                <a16:creationId xmlns:a16="http://schemas.microsoft.com/office/drawing/2014/main" id="{B41DA7E1-048D-BF4A-8246-F0AB8C7885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6150843" y="2338331"/>
            <a:ext cx="208460" cy="1869849"/>
          </a:xfrm>
          <a:prstGeom prst="rect">
            <a:avLst/>
          </a:prstGeom>
          <a:gradFill>
            <a:gsLst>
              <a:gs pos="0">
                <a:schemeClr val="accent1"/>
              </a:gs>
              <a:gs pos="99000">
                <a:schemeClr val="accent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13" name="直角三角形 12">
            <a:extLst>
              <a:ext uri="{FF2B5EF4-FFF2-40B4-BE49-F238E27FC236}">
                <a16:creationId xmlns:a16="http://schemas.microsoft.com/office/drawing/2014/main" id="{6C58813B-26BB-8549-A635-0966C79A06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11361737" y="1896738"/>
            <a:ext cx="830263" cy="830262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cxnSp>
        <p:nvCxnSpPr>
          <p:cNvPr id="14" name="直接连接符​​(S) 13">
            <a:extLst>
              <a:ext uri="{FF2B5EF4-FFF2-40B4-BE49-F238E27FC236}">
                <a16:creationId xmlns:a16="http://schemas.microsoft.com/office/drawing/2014/main" id="{D4CC38B3-E784-6745-B78F-8AB1641B68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465264" y="5380271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​​(S) 14">
            <a:extLst>
              <a:ext uri="{FF2B5EF4-FFF2-40B4-BE49-F238E27FC236}">
                <a16:creationId xmlns:a16="http://schemas.microsoft.com/office/drawing/2014/main" id="{44A75E66-4D82-114E-B2C1-2D90AA8B94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0796401" y="1874737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内容占位符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312209" y="3530253"/>
            <a:ext cx="6049528" cy="2826095"/>
          </a:xfrm>
        </p:spPr>
        <p:txBody>
          <a:bodyPr rtlCol="0">
            <a:normAutofit fontScale="85000" lnSpcReduction="20000"/>
          </a:bodyPr>
          <a:lstStyle/>
          <a:p>
            <a:pPr rtl="0"/>
            <a:r>
              <a:rPr lang="en-US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Human:</a:t>
            </a:r>
          </a:p>
          <a:p>
            <a:pPr rtl="0"/>
            <a:r>
              <a:rPr lang="en-US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voice interaction</a:t>
            </a:r>
          </a:p>
          <a:p>
            <a:pPr rtl="0"/>
            <a:r>
              <a:rPr lang="en-US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touch interaction</a:t>
            </a:r>
          </a:p>
          <a:p>
            <a:pPr rtl="0"/>
            <a:r>
              <a:rPr lang="en-US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head gesture interaction</a:t>
            </a:r>
          </a:p>
          <a:p>
            <a:pPr rtl="0"/>
            <a:r>
              <a:rPr lang="en-US" altLang="zh-CN" sz="1800" dirty="0">
                <a:latin typeface="Calibri" panose="020F0502020204030204" pitchFamily="34" charset="0"/>
                <a:ea typeface="OpenSans-Regular"/>
              </a:rPr>
              <a:t>Device:</a:t>
            </a:r>
          </a:p>
          <a:p>
            <a:pPr rtl="0"/>
            <a:r>
              <a:rPr lang="en-US" altLang="zh-CN" sz="1800" dirty="0">
                <a:latin typeface="Calibri" panose="020F0502020204030204" pitchFamily="34" charset="0"/>
                <a:ea typeface="OpenSans-Regular"/>
              </a:rPr>
              <a:t>A</a:t>
            </a:r>
            <a:r>
              <a:rPr lang="en-US" altLang="zh-CN" sz="1800" dirty="0">
                <a:effectLst/>
                <a:latin typeface="Calibri" panose="020F0502020204030204" pitchFamily="34" charset="0"/>
                <a:ea typeface="OpenSans-Regular"/>
              </a:rPr>
              <a:t> series of recognition functions</a:t>
            </a:r>
            <a:endParaRPr lang="en-US" altLang="ja-JP" dirty="0"/>
          </a:p>
        </p:txBody>
      </p:sp>
      <p:sp>
        <p:nvSpPr>
          <p:cNvPr id="11" name="标题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2215" y="2432458"/>
            <a:ext cx="6594035" cy="583800"/>
          </a:xfrm>
        </p:spPr>
        <p:txBody>
          <a:bodyPr rtlCol="0"/>
          <a:lstStyle/>
          <a:p>
            <a:pPr rtl="0"/>
            <a:r>
              <a:rPr lang="en-US" altLang="zh-CN" dirty="0"/>
              <a:t>How this device interacts with humans</a:t>
            </a:r>
            <a:endParaRPr lang="zh-cn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581C0CB-F7C8-4F89-B61C-826E57B2EE63}"/>
              </a:ext>
            </a:extLst>
          </p:cNvPr>
          <p:cNvSpPr/>
          <p:nvPr/>
        </p:nvSpPr>
        <p:spPr>
          <a:xfrm>
            <a:off x="-1" y="0"/>
            <a:ext cx="5581651" cy="3377486"/>
          </a:xfrm>
          <a:prstGeom prst="rect">
            <a:avLst/>
          </a:prstGeom>
          <a:blipFill dpi="0" rotWithShape="1">
            <a:blip r:embed="rId5">
              <a:alphaModFix amt="80000"/>
            </a:blip>
            <a:srcRect/>
            <a:stretch>
              <a:fillRect t="-13688" b="-599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044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标题 20">
            <a:extLst>
              <a:ext uri="{FF2B5EF4-FFF2-40B4-BE49-F238E27FC236}">
                <a16:creationId xmlns:a16="http://schemas.microsoft.com/office/drawing/2014/main" id="{2627AE97-340B-E245-B9C6-A4E8743E1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CN" dirty="0"/>
              <a:t>Some potential issues</a:t>
            </a:r>
            <a:endParaRPr lang="zh-cn" dirty="0"/>
          </a:p>
        </p:txBody>
      </p:sp>
      <p:sp>
        <p:nvSpPr>
          <p:cNvPr id="27" name="内容占位符 26">
            <a:extLst>
              <a:ext uri="{FF2B5EF4-FFF2-40B4-BE49-F238E27FC236}">
                <a16:creationId xmlns:a16="http://schemas.microsoft.com/office/drawing/2014/main" id="{78F30852-7324-B342-92E6-181AD0A5705C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6932749" y="2579390"/>
            <a:ext cx="4585854" cy="3093953"/>
          </a:xfrm>
        </p:spPr>
        <p:txBody>
          <a:bodyPr rtlCol="0">
            <a:normAutofit/>
          </a:bodyPr>
          <a:lstStyle/>
          <a:p>
            <a:pPr rtl="0"/>
            <a:r>
              <a:rPr lang="en-US" altLang="zh-CN" sz="1800" dirty="0">
                <a:latin typeface="Calibri" panose="020F0502020204030204" pitchFamily="34" charset="0"/>
                <a:ea typeface="OpenSans-Regular"/>
              </a:rPr>
              <a:t>D</a:t>
            </a:r>
            <a:r>
              <a:rPr lang="en-US" altLang="zh-CN" sz="1800" dirty="0">
                <a:effectLst/>
                <a:latin typeface="Calibri" panose="020F0502020204030204" pitchFamily="34" charset="0"/>
                <a:ea typeface="OpenSans-Regular"/>
              </a:rPr>
              <a:t>uring the process of voice interaction</a:t>
            </a:r>
          </a:p>
          <a:p>
            <a:pPr rtl="0"/>
            <a:r>
              <a:rPr lang="en-US" altLang="zh-CN" sz="1800" dirty="0">
                <a:latin typeface="Calibri" panose="020F0502020204030204" pitchFamily="34" charset="0"/>
                <a:ea typeface="OpenSans-Regular"/>
              </a:rPr>
              <a:t>H</a:t>
            </a:r>
            <a:r>
              <a:rPr lang="en-US" altLang="zh-CN" sz="1800" dirty="0">
                <a:effectLst/>
                <a:latin typeface="Calibri" panose="020F0502020204030204" pitchFamily="34" charset="0"/>
                <a:ea typeface="OpenSans-Regular"/>
              </a:rPr>
              <a:t>appens at the stage of head gesture interaction</a:t>
            </a:r>
            <a:r>
              <a:rPr lang="zh-cn" dirty="0"/>
              <a:t>. </a:t>
            </a:r>
          </a:p>
          <a:p>
            <a:r>
              <a:rPr lang="en-US" altLang="zh-CN" sz="1800" dirty="0">
                <a:latin typeface="Calibri" panose="020F0502020204030204" pitchFamily="34" charset="0"/>
                <a:ea typeface="OpenSans-Regular"/>
              </a:rPr>
              <a:t>P</a:t>
            </a:r>
            <a:r>
              <a:rPr lang="en-US" altLang="zh-CN" sz="1800" dirty="0">
                <a:effectLst/>
                <a:latin typeface="Calibri" panose="020F0502020204030204" pitchFamily="34" charset="0"/>
                <a:ea typeface="OpenSans-Regular"/>
              </a:rPr>
              <a:t>ortability and convenience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[2].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8" name="文本占位符 27">
            <a:extLst>
              <a:ext uri="{FF2B5EF4-FFF2-40B4-BE49-F238E27FC236}">
                <a16:creationId xmlns:a16="http://schemas.microsoft.com/office/drawing/2014/main" id="{81ECBBB6-1140-7745-B57A-8FE68E837E23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6932749" y="1742003"/>
            <a:ext cx="4433046" cy="703135"/>
          </a:xfrm>
        </p:spPr>
        <p:txBody>
          <a:bodyPr rtlCol="0">
            <a:normAutofit/>
          </a:bodyPr>
          <a:lstStyle/>
          <a:p>
            <a:pPr rtl="0"/>
            <a:r>
              <a:rPr lang="en-US" altLang="zh-CN" dirty="0"/>
              <a:t>In three different SITUATIONs</a:t>
            </a:r>
            <a:endParaRPr lang="zh-cn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4D1041C-20B5-4615-A158-7AEC40108846}"/>
              </a:ext>
            </a:extLst>
          </p:cNvPr>
          <p:cNvSpPr/>
          <p:nvPr/>
        </p:nvSpPr>
        <p:spPr>
          <a:xfrm>
            <a:off x="66675" y="1295400"/>
            <a:ext cx="6524625" cy="4377943"/>
          </a:xfrm>
          <a:prstGeom prst="rect">
            <a:avLst/>
          </a:prstGeom>
          <a:blipFill>
            <a:blip r:embed="rId3">
              <a:alphaModFix amt="70000"/>
            </a:blip>
            <a:stretch>
              <a:fillRect t="-13688" b="-599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69619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CB6C32-A61A-4511-A893-C906C3EB84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CN" dirty="0">
                <a:effectLst/>
                <a:latin typeface="Calibri" panose="020F0502020204030204" pitchFamily="34" charset="0"/>
                <a:ea typeface="OpenSans-Regular"/>
              </a:rPr>
              <a:t>The possible solutions of the mentioned problems</a:t>
            </a:r>
            <a:endParaRPr lang="zh-cn" dirty="0"/>
          </a:p>
        </p:txBody>
      </p:sp>
      <p:pic>
        <p:nvPicPr>
          <p:cNvPr id="11" name="内容占位符 10">
            <a:extLst>
              <a:ext uri="{FF2B5EF4-FFF2-40B4-BE49-F238E27FC236}">
                <a16:creationId xmlns:a16="http://schemas.microsoft.com/office/drawing/2014/main" id="{DB82FE9C-40A1-4E6C-AB88-C4A743F3D1EC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/>
          <a:stretch>
            <a:fillRect/>
          </a:stretch>
        </p:blipFill>
        <p:spPr>
          <a:xfrm>
            <a:off x="830269" y="1524000"/>
            <a:ext cx="6781800" cy="3810000"/>
          </a:xfr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EBB88876-44E8-480C-84B6-296DF1B954AE}"/>
              </a:ext>
            </a:extLst>
          </p:cNvPr>
          <p:cNvSpPr txBox="1"/>
          <p:nvPr/>
        </p:nvSpPr>
        <p:spPr>
          <a:xfrm>
            <a:off x="8382000" y="1743891"/>
            <a:ext cx="3248025" cy="33739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1"/>
                </a:solidFill>
                <a:latin typeface="Calibri" panose="020F0502020204030204" pitchFamily="34" charset="0"/>
                <a:ea typeface="OpenSans-Regular"/>
              </a:rPr>
              <a:t>A</a:t>
            </a:r>
            <a:r>
              <a:rPr lang="en-US" altLang="zh-CN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OpenSans-Regular"/>
              </a:rPr>
              <a:t>pply </a:t>
            </a:r>
            <a:r>
              <a:rPr lang="en-US" altLang="zh-CN" sz="18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rPr>
              <a:t>knowledge graph and knowledge embedding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kern="100" dirty="0">
                <a:solidFill>
                  <a:schemeClr val="bg1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A</a:t>
            </a:r>
            <a:r>
              <a:rPr lang="en-US" altLang="zh-CN" sz="18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rPr>
              <a:t>dding light-sensitive facilities together with the </a:t>
            </a:r>
            <a:r>
              <a:rPr lang="en-US" altLang="zh-CN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OpenSans-Regular"/>
              </a:rPr>
              <a:t>gyroscopes used for comparing the head positions.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kern="100" dirty="0">
                <a:solidFill>
                  <a:schemeClr val="bg1"/>
                </a:solid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U</a:t>
            </a:r>
            <a:r>
              <a:rPr lang="en-US" altLang="zh-CN" sz="18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sing ear conduction instead of earphones</a:t>
            </a:r>
            <a:r>
              <a:rPr lang="en-US" altLang="zh-CN" sz="1800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[3].</a:t>
            </a:r>
            <a:endParaRPr lang="zh-CN" altLang="zh-CN" sz="1800" kern="100" dirty="0">
              <a:solidFill>
                <a:schemeClr val="bg1"/>
              </a:solidFill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83657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0000"/>
            <a:lum/>
          </a:blip>
          <a:srcRect/>
          <a:stretch>
            <a:fillRect t="-13688" b="-599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7AD8D6-3CD6-4B81-85B2-7DD68B9EE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Conclusion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CB06BA3-5F6B-4FA7-9739-D3CCF149583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CN" sz="18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C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ome up with a new human computer interaction: a pair of glasses to perform assisting tasks for people with visual barriers (tangible device).</a:t>
            </a:r>
          </a:p>
          <a:p>
            <a:r>
              <a:rPr lang="en-US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3 possible problems together with their solutions</a:t>
            </a:r>
            <a:endParaRPr lang="en-US" altLang="zh-CN" sz="1800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18020046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573DFEF-505C-44CA-990F-CEF625DE8F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References</a:t>
            </a:r>
            <a:r>
              <a:rPr lang="zh-CN" altLang="en-US" dirty="0"/>
              <a:t>：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CF96799-196D-4072-9DB3-9938A7CCE57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[1]	‘eSight - Electronic eyewear for the visually impaired’. https://esighteyewear.com/ (accessed Mar. 18, 2021).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[2]	‘Glasses Assist the Blind | listings at Tech-enhanced Life’. https://www.techenhancedlife.com/resources/glasses-assist-blind (accessed Mar. 18, 2021).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[3]	‘Watch: Smart glasses provide a visual assist | Engineering360’. https://insights.globalspec.com/article/14720/watch-smart-glasses-provide-a-visual-assist (accessed Mar. 18, 2021).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8917984"/>
      </p:ext>
    </p:extLst>
  </p:cSld>
  <p:clrMapOvr>
    <a:masterClrMapping/>
  </p:clrMapOvr>
</p:sld>
</file>

<file path=ppt/theme/theme1.xml><?xml version="1.0" encoding="utf-8"?>
<a:theme xmlns:a="http://schemas.openxmlformats.org/drawingml/2006/main" name="Bold Tech">
  <a:themeElements>
    <a:clrScheme name="16x9">
      <a:dk1>
        <a:srgbClr val="000000"/>
      </a:dk1>
      <a:lt1>
        <a:srgbClr val="FFFFFF"/>
      </a:lt1>
      <a:dk2>
        <a:srgbClr val="121312"/>
      </a:dk2>
      <a:lt2>
        <a:srgbClr val="FFFFFF"/>
      </a:lt2>
      <a:accent1>
        <a:srgbClr val="EE4036"/>
      </a:accent1>
      <a:accent2>
        <a:srgbClr val="121312"/>
      </a:accent2>
      <a:accent3>
        <a:srgbClr val="A5A5A5"/>
      </a:accent3>
      <a:accent4>
        <a:srgbClr val="252625"/>
      </a:accent4>
      <a:accent5>
        <a:srgbClr val="F1F5F5"/>
      </a:accent5>
      <a:accent6>
        <a:srgbClr val="FAFFFF"/>
      </a:accent6>
      <a:hlink>
        <a:srgbClr val="EE4036"/>
      </a:hlink>
      <a:folHlink>
        <a:srgbClr val="EE4036"/>
      </a:folHlink>
    </a:clrScheme>
    <a:fontScheme name="Custom 44">
      <a:majorFont>
        <a:latin typeface="MingLiU"/>
        <a:ea typeface=""/>
        <a:cs typeface=""/>
      </a:majorFont>
      <a:minorFont>
        <a:latin typeface="Meiryo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2101386_TF78318446.potx" id="{42E220C1-0F26-482B-B6B1-451312936AFD}" vid="{D9D14853-BFF8-4AEE-A031-A996FFC7A655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{C964D654-9E1E-46B6-AE2B-0B94F77358C9}tf78318446_win32</Template>
  <TotalTime>189</TotalTime>
  <Words>335</Words>
  <Application>Microsoft Office PowerPoint</Application>
  <PresentationFormat>宽屏</PresentationFormat>
  <Paragraphs>54</Paragraphs>
  <Slides>8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5" baseType="lpstr">
      <vt:lpstr>Meiryo UI</vt:lpstr>
      <vt:lpstr>Microsoft YaHei UI</vt:lpstr>
      <vt:lpstr>等线</vt:lpstr>
      <vt:lpstr>SimSun</vt:lpstr>
      <vt:lpstr>Arial</vt:lpstr>
      <vt:lpstr>Calibri</vt:lpstr>
      <vt:lpstr>Bold Tech</vt:lpstr>
      <vt:lpstr>visual-assist glasses</vt:lpstr>
      <vt:lpstr>Pre Outline</vt:lpstr>
      <vt:lpstr>Tangible device</vt:lpstr>
      <vt:lpstr>How this device interacts with humans</vt:lpstr>
      <vt:lpstr>Some potential issues</vt:lpstr>
      <vt:lpstr>The possible solutions of the mentioned problems</vt:lpstr>
      <vt:lpstr>Conclusion</vt:lpstr>
      <vt:lpstr>References：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visual-assist glasses</dc:title>
  <dc:creator>志超 马</dc:creator>
  <cp:lastModifiedBy>志超 马</cp:lastModifiedBy>
  <cp:revision>13</cp:revision>
  <dcterms:created xsi:type="dcterms:W3CDTF">2021-03-17T09:25:31Z</dcterms:created>
  <dcterms:modified xsi:type="dcterms:W3CDTF">2021-03-18T14:27:51Z</dcterms:modified>
</cp:coreProperties>
</file>